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0" r:id="rId5"/>
    <p:sldId id="257" r:id="rId6"/>
    <p:sldId id="258" r:id="rId7"/>
    <p:sldId id="261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1B5D-D69A-4949-B907-1BF597843045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9220-F125-4E62-8760-F2E9BBEA2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872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1B5D-D69A-4949-B907-1BF597843045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9220-F125-4E62-8760-F2E9BBEA2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56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1B5D-D69A-4949-B907-1BF597843045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9220-F125-4E62-8760-F2E9BBEA2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75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1B5D-D69A-4949-B907-1BF597843045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9220-F125-4E62-8760-F2E9BBEA2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466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1B5D-D69A-4949-B907-1BF597843045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9220-F125-4E62-8760-F2E9BBEA2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97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1B5D-D69A-4949-B907-1BF597843045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9220-F125-4E62-8760-F2E9BBEA2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11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1B5D-D69A-4949-B907-1BF597843045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9220-F125-4E62-8760-F2E9BBEA2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56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1B5D-D69A-4949-B907-1BF597843045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9220-F125-4E62-8760-F2E9BBEA2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58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1B5D-D69A-4949-B907-1BF597843045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9220-F125-4E62-8760-F2E9BBEA2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9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1B5D-D69A-4949-B907-1BF597843045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9220-F125-4E62-8760-F2E9BBEA2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75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1B5D-D69A-4949-B907-1BF597843045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9220-F125-4E62-8760-F2E9BBEA2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089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A1B5D-D69A-4949-B907-1BF597843045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E9220-F125-4E62-8760-F2E9BBEA2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81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cisco.com/web/learning/netacad/course_catalog/PacketTracer.html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www.derfsandbox.com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dirty="0" smtClean="0"/>
              <a:t>Cisco Packet Tracer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209800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Jonny Clark </a:t>
            </a:r>
          </a:p>
          <a:p>
            <a:r>
              <a:rPr lang="en-US" dirty="0" smtClean="0"/>
              <a:t>Owen Richardson </a:t>
            </a:r>
          </a:p>
          <a:p>
            <a:r>
              <a:rPr lang="en-US" dirty="0" smtClean="0"/>
              <a:t>Kais Mustafa </a:t>
            </a:r>
            <a:r>
              <a:rPr lang="en-US" dirty="0" err="1" smtClean="0"/>
              <a:t>Kanaan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Calley</a:t>
            </a:r>
            <a:r>
              <a:rPr lang="en-US" dirty="0" smtClean="0"/>
              <a:t> Smith </a:t>
            </a:r>
          </a:p>
          <a:p>
            <a:r>
              <a:rPr lang="en-US" dirty="0" smtClean="0"/>
              <a:t>Ian Pike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4394938"/>
            <a:ext cx="2890839" cy="210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2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MINS 545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Advanced </a:t>
            </a:r>
            <a:r>
              <a:rPr lang="en-US" sz="3600" dirty="0"/>
              <a:t>Distributed Systems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209800"/>
            <a:ext cx="6629400" cy="4343400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Issues in large scale distributed systems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Discussions of various Internet-oriented developments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Hands on LAN configuration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6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dirty="0" smtClean="0"/>
              <a:t>Cisco Packet Tracer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/>
              <a:t>Cisco Packet Tracer is a </a:t>
            </a:r>
            <a:r>
              <a:rPr lang="en-US" dirty="0" smtClean="0"/>
              <a:t>powerful network simulation program.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761" y="3733800"/>
            <a:ext cx="3800475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57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dirty="0" smtClean="0"/>
              <a:t>Cisco Packet Tracer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133600"/>
            <a:ext cx="8534400" cy="3124200"/>
          </a:xfrm>
        </p:spPr>
        <p:txBody>
          <a:bodyPr>
            <a:noAutofit/>
          </a:bodyPr>
          <a:lstStyle/>
          <a:p>
            <a:pPr algn="l"/>
            <a:r>
              <a:rPr lang="en-US" sz="1800" dirty="0" smtClean="0"/>
              <a:t>The Packet Tracer software is available free of charge ONLY to Networking Academy instructors, students, alumni, and administrators that are registered Academy Connection users. </a:t>
            </a:r>
          </a:p>
          <a:p>
            <a:pPr algn="l"/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b="1" dirty="0" smtClean="0"/>
              <a:t>To Download Packet Tracer:</a:t>
            </a:r>
            <a:endParaRPr lang="en-US" sz="1800" dirty="0" smtClean="0"/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800" dirty="0" smtClean="0"/>
              <a:t>Log in to Academy Connection (you must be a registered Networking Academy student, alumni, instructor, or administrator)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800" dirty="0" smtClean="0"/>
              <a:t>After logging into Academy Connection, select the Packet Tracer graphic to download</a:t>
            </a:r>
          </a:p>
          <a:p>
            <a:pPr marL="285750" indent="-285750" algn="l">
              <a:buFont typeface="Arial" pitchFamily="34" charset="0"/>
              <a:buChar char="•"/>
            </a:pPr>
            <a:endParaRPr lang="en-US" sz="1800" dirty="0"/>
          </a:p>
          <a:p>
            <a:r>
              <a:rPr lang="en-US" sz="1800" dirty="0" smtClean="0">
                <a:hlinkClick r:id="rId2"/>
              </a:rPr>
              <a:t>Packet Tracer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5359455"/>
            <a:ext cx="1663630" cy="1209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20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838200"/>
            <a:ext cx="7772400" cy="1470025"/>
          </a:xfrm>
        </p:spPr>
        <p:txBody>
          <a:bodyPr/>
          <a:lstStyle/>
          <a:p>
            <a:r>
              <a:rPr lang="en-US" dirty="0" smtClean="0"/>
              <a:t>Cisco Packet Tracer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971800"/>
            <a:ext cx="4219575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59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dirty="0" smtClean="0"/>
              <a:t>Cisco Packet Tracer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Live Demo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761" y="3733800"/>
            <a:ext cx="3800475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18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dirty="0" smtClean="0"/>
              <a:t>Cisco Packet Tracer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600200"/>
            <a:ext cx="64008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www.derfsandbox.com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62200"/>
            <a:ext cx="9144000" cy="426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23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dirty="0" smtClean="0"/>
              <a:t>Cisco Packet Tracer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761" y="3733800"/>
            <a:ext cx="3800475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27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92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Cisco Packet Tracer</vt:lpstr>
      <vt:lpstr>MINS 545  Advanced Distributed Systems Management</vt:lpstr>
      <vt:lpstr>Cisco Packet Tracer</vt:lpstr>
      <vt:lpstr>Cisco Packet Tracer</vt:lpstr>
      <vt:lpstr>Cisco Packet Tracer</vt:lpstr>
      <vt:lpstr>Cisco Packet Tracer</vt:lpstr>
      <vt:lpstr>Cisco Packet Tracer</vt:lpstr>
      <vt:lpstr>Cisco Packet Tracer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Cisco Packet Tracer</dc:title>
  <dc:creator>Derf</dc:creator>
  <cp:lastModifiedBy>Derf</cp:lastModifiedBy>
  <cp:revision>8</cp:revision>
  <dcterms:created xsi:type="dcterms:W3CDTF">2012-03-05T16:09:24Z</dcterms:created>
  <dcterms:modified xsi:type="dcterms:W3CDTF">2012-04-03T05:37:20Z</dcterms:modified>
</cp:coreProperties>
</file>